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6" r:id="rId5"/>
    <p:sldId id="260" r:id="rId6"/>
    <p:sldId id="261" r:id="rId7"/>
    <p:sldId id="264" r:id="rId8"/>
    <p:sldId id="267" r:id="rId9"/>
    <p:sldId id="262" r:id="rId10"/>
    <p:sldId id="263" r:id="rId11"/>
    <p:sldId id="271" r:id="rId12"/>
    <p:sldId id="270" r:id="rId13"/>
    <p:sldId id="268" r:id="rId14"/>
    <p:sldId id="269" r:id="rId15"/>
    <p:sldId id="272" r:id="rId16"/>
    <p:sldId id="273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680B-A4CA-4421-B7AC-B28BAD6FD43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5B94-59C3-49F4-A021-EA1AC289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680B-A4CA-4421-B7AC-B28BAD6FD43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5B94-59C3-49F4-A021-EA1AC289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680B-A4CA-4421-B7AC-B28BAD6FD43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5B94-59C3-49F4-A021-EA1AC289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680B-A4CA-4421-B7AC-B28BAD6FD43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5B94-59C3-49F4-A021-EA1AC289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680B-A4CA-4421-B7AC-B28BAD6FD43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5B94-59C3-49F4-A021-EA1AC289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680B-A4CA-4421-B7AC-B28BAD6FD43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5B94-59C3-49F4-A021-EA1AC289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680B-A4CA-4421-B7AC-B28BAD6FD43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5B94-59C3-49F4-A021-EA1AC289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680B-A4CA-4421-B7AC-B28BAD6FD43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5B94-59C3-49F4-A021-EA1AC289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680B-A4CA-4421-B7AC-B28BAD6FD43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5B94-59C3-49F4-A021-EA1AC289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680B-A4CA-4421-B7AC-B28BAD6FD43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5B94-59C3-49F4-A021-EA1AC289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680B-A4CA-4421-B7AC-B28BAD6FD43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5B94-59C3-49F4-A021-EA1AC289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680B-A4CA-4421-B7AC-B28BAD6FD43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65B94-59C3-49F4-A021-EA1AC289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Кричевский районный информационно-идеологический Центр</a:t>
            </a:r>
            <a:endParaRPr lang="ru-RU" sz="2000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Молодежь. Семья. Общество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1" descr="D:\идеология\РИИЦ\Эмб РИИЦ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259632" cy="12596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79912" y="573325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Кричев 2020</a:t>
            </a:r>
            <a:endParaRPr lang="ru-RU" sz="2000" b="1" dirty="0"/>
          </a:p>
        </p:txBody>
      </p:sp>
      <p:pic>
        <p:nvPicPr>
          <p:cNvPr id="11" name="Рисунок 10" descr="3eb2c2a4cca4526a69b595670588ee7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2345978"/>
            <a:ext cx="5181054" cy="36753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51920" y="1875596"/>
            <a:ext cx="50040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Кодекс Республики Беларусь о браке и семье устанавливает порядок и условия заключения брака, закрепляет права и обязанности членов семьи, регулирует личные неимущественные и имущественные отношения, возникающие в связи с усыновлением (удочерением), опекой и попечительством, порядок и условия прекращения брака, признание его недействительным, порядок регистрации актов гражданского состояния, другие семейные отношения.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Кодекс Республики Беларусь о браке и семье :  с изменениями и дополнениями по состоянию на 17 апреля 2013 г. – Минск :  Национальный центр правовой информации РБ, 2013. – 160 с. 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 - 0002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323528" y="1484784"/>
            <a:ext cx="3214287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81089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Круглов, В.А. Семейное право Республики Беларусь /  В.А. Круглов, Е.В.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Шейпак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В.С.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Шейпак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– Минск : 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Дикта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2007. – 220 с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сем - 0002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51520" y="1412776"/>
            <a:ext cx="3350302" cy="4725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7416" y="1988840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Наглядными средствами раскрываются основные положения семейного права Республики Беларусь.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hildcustodyattorneysattheLawOfficeofMikeRene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501008"/>
            <a:ext cx="4031940" cy="26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Педагогика и психология семейного воспитания /  под ред.           М.П. Осиповой. – Минск :  ИВЦ Минфина, 2008. – 360 с. 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 - 0002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467544" y="1268760"/>
            <a:ext cx="3267630" cy="4526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1484784"/>
            <a:ext cx="475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книге изложены психолого-педагогические основы воспитания детей в семье, даны рекомендации, как сделать жизнь детей, в целом семьи счастливой, радостной, комфортной.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en_Mother_Boys_Little_girls_Smile_Glance_558746_2716x1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140968"/>
            <a:ext cx="4247845" cy="283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18864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Шугаев, Илья Иерей  Православная семья /  Иерей Илья Шугаев. – Москва :  Вече, 2006. – 320с. – ( Русское Православие)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" name="Рисунок 6" descr="5 - 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3085866" cy="46531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912" y="1916832"/>
            <a:ext cx="4968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spcBef>
                <a:spcPts val="300"/>
              </a:spcBef>
              <a:spcAft>
                <a:spcPts val="3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чем счастье семейной жизни? Почему люди стремятся к ней? Что она дает человеку? Почему семью называют «Малой церковью»? Чем отличается светская семья от христианской? Должен ли муж помогать жене в домашних делах? На ком из супругов в большей степени лежит воспитание детей? На эти и другие вопросы в популярной форме отвечает иерей Илья Шугаев в своей книге «Православная семья».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Осипова, М.П. Педагогическое взаимодействие с семьёй : пособие для педагогов учреждений общего среднего образования / М.П. Осипова, Е.Д. Осипов. – Минск : ИВЦ Минфина, 2015. – 192 с.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 - 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3168352" cy="4444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2132856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spcBef>
                <a:spcPts val="300"/>
              </a:spcBef>
              <a:spcAft>
                <a:spcPts val="3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пособии раскрыта сущность педагогического взаимодействия с семьей, его структура, типы, функции, особенности конструирования как процесса. Обоснованы основные направления взаимодействия классного руководителя с семьей, научно-методическое обеспечение данного процесса.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мол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3657742" cy="47971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118373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-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беларусы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на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спартыўных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арэнах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свету. Кн. 2 / 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укладальнікі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Т.М. Бондар, П.П.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Рабухін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Мінск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:  Литература и Искусство, 2005. – 160 с. 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132856"/>
            <a:ext cx="396044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 книга – своеобразный портрет белорусского общества в рамках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века. </a:t>
            </a:r>
          </a:p>
          <a:p>
            <a:pPr indent="450000" algn="just">
              <a:spcBef>
                <a:spcPts val="300"/>
              </a:spcBef>
              <a:spcAft>
                <a:spcPts val="3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книгу вошли материалы, которые присылались для печати и специально готовились для этого издания, в каждом слове – любовь к своей Родине, гордость за свою историю, за свой народ…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592" y="116632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Ресурсы районного информационно-идеологического центра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155 - 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412776"/>
            <a:ext cx="3170292" cy="4394274"/>
          </a:xfrm>
          <a:prstGeom prst="rect">
            <a:avLst/>
          </a:prstGeom>
        </p:spPr>
      </p:pic>
      <p:pic>
        <p:nvPicPr>
          <p:cNvPr id="5" name="Рисунок 4" descr="10 - 0002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 rot="20527049">
            <a:off x="447512" y="868719"/>
            <a:ext cx="1769119" cy="2492896"/>
          </a:xfrm>
          <a:prstGeom prst="rect">
            <a:avLst/>
          </a:prstGeom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 rot="20548322">
            <a:off x="507631" y="3523936"/>
            <a:ext cx="1703359" cy="2441547"/>
          </a:xfrm>
          <a:prstGeom prst="rect">
            <a:avLst/>
          </a:prstGeom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6" cstate="print">
            <a:lum bright="-10000"/>
          </a:blip>
          <a:stretch>
            <a:fillRect/>
          </a:stretch>
        </p:blipFill>
        <p:spPr>
          <a:xfrm rot="1000122">
            <a:off x="6818535" y="930580"/>
            <a:ext cx="1869571" cy="2381827"/>
          </a:xfrm>
          <a:prstGeom prst="rect">
            <a:avLst/>
          </a:prstGeom>
        </p:spPr>
      </p:pic>
      <p:pic>
        <p:nvPicPr>
          <p:cNvPr id="8" name="Рисунок 7" descr="14 - 0002.jpg"/>
          <p:cNvPicPr>
            <a:picLocks noChangeAspect="1"/>
          </p:cNvPicPr>
          <p:nvPr/>
        </p:nvPicPr>
        <p:blipFill>
          <a:blip r:embed="rId7" cstate="print">
            <a:lum bright="-10000"/>
          </a:blip>
          <a:stretch>
            <a:fillRect/>
          </a:stretch>
        </p:blipFill>
        <p:spPr>
          <a:xfrm rot="948321">
            <a:off x="6743305" y="3455059"/>
            <a:ext cx="1796278" cy="23663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ЭДД\рииц 3 прозрач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77626" y="764704"/>
            <a:ext cx="3982606" cy="28067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3789040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РАЙОННЫЙ ИНФОРМАЦИОННО-ИДЕОЛОГИЧЕСКИЙ ЦЕНТР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ул. Ленинская, 38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Тел.: 56-446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-mail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riic-krichev@tut.by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117212"/>
            <a:ext cx="842493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Молодежь определяет будущее общества, поэтому тенденции и перспективы развития молодежи, изменение особенностей ее самоопределения представляют для общества большой интерес и практическое значение. Особенно важным является отношение молодежи к браку и семье. Крепкая, здоровая семья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залог здорового общества и крепкого государства. 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sm_ful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2204864"/>
            <a:ext cx="5400600" cy="37551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99592" y="44624"/>
            <a:ext cx="7772400" cy="10081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Молодежью в Республике Беларусь считаются граждане в возрасте от 14 до 31 года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05273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Молодежь – социально-демографическая общественная группа в возрасте от 14 до 31 года, которая имеет общие социально-психологические особенности, обусловленные характером социальных отношений на данном этапе развития общества.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7a1b04bca6e9c9ba9ba0a061486bdf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2204864"/>
            <a:ext cx="5940152" cy="39562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19872" y="920328"/>
            <a:ext cx="55801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>
              <a:spcBef>
                <a:spcPts val="300"/>
              </a:spcBef>
              <a:spcAft>
                <a:spcPts val="3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Концептуальные положения государственной молодежной политики определены в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ctr">
              <a:spcBef>
                <a:spcPts val="300"/>
              </a:spcBef>
              <a:spcAft>
                <a:spcPts val="3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Конституции Республики Беларусь: </a:t>
            </a:r>
          </a:p>
          <a:p>
            <a:pPr indent="450000" algn="ctr">
              <a:spcBef>
                <a:spcPts val="300"/>
              </a:spcBef>
              <a:spcAft>
                <a:spcPts val="3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государство как основной субъект молодежной политики ставит своей целью обеспечить полноценный правовой и социальный статус молодым гражданам республики, защитить их права и свободы.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konstituciya-respubliki-belarus_1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20688"/>
            <a:ext cx="3182293" cy="47071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Беларусь – страна твоего будущего. Книга для выпускника :  учебное пособие для 11 класса общеобразовательных учреждений с белорусским и русским языками обучения; Допущено Министерством образования Республики Беларусь /  авт. сост. Н.Г. Ванина, Н.Н.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Ганущенко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          В.И.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Ивченков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– Минск : 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Пачатковая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школа, 2010. – 168 с.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ларусь - 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3258670" cy="4221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1988840"/>
            <a:ext cx="5184576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Книга содержит: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Обращение Президента Республики Беларусь   А. Г. Лукашенко к выпускникам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Республика Беларусь – суверенное государство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страже Родины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Мой дом, моя страна, моя планета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Эффективная экономика – процветающая страна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Молодежная политика и образование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 народа – богатство страны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Спорт, туризм, активный отдых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 Беларуси: традиции и перспективы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Беларусь смотрит в будущее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Молодёжь Беларуси: традиции и будущее. :  фотоальбом /  авт. текста и составители Ю.С.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Карпицкий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И.А. Синичкин, О.С. Заяц. – Минск : Литература и Искусство, 2008. – 176 с.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олод. бел - 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303" y="1556792"/>
            <a:ext cx="3181585" cy="436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2132856"/>
            <a:ext cx="489654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Республике Беларусь сегодня принят ряд молодежных программ, в том числе – по созданию и деятельности республиканских союзов и организаций.</a:t>
            </a:r>
          </a:p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Фотоальбом «Молодежь Беларуси: традиции и будущее» – краткая история становления и жизни молодежного движения.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5147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Будущее Родины строить молодым. Материалы съезда ХХХIХ съезда ОО «БРСМ» : основные нормативные документы и программы Общественного объединения «Белорусский республиканский союз молодежи» / Институт социально-политических исследований при Администрации Президента Республики Беларусь. – Минск :  Белорусский Дом печати, 2005. – 302 с. 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Р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04864"/>
            <a:ext cx="2631711" cy="37890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7864" y="1988840"/>
            <a:ext cx="54726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Общественное объединение «Белорусский республиканский союз молодежи» является правопреемником комсомола Беларуси, Союза молодежи Беларуси, Белорусского патриотического союза молодежи, Белорусского союза молодежи. Решение о его создании было принято 6 сентября 2002 г. на объединительном съезде. Членом ОО «БРСМ» может быть любой гражданин Республики Беларусь, лицо без гражданства, а также иностранные граждане, постоянно поживающие в Республике Беларусь, в возрасте от 14 до 31 года, признающие Устав и программные документы ОО «БРСМ».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100 идей для Беларуси : [в рамках конкурса / составители:             В.В.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Андриевич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Э.И. Горошко ; автор текста Э.И. Горошко]. – Минск :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Беларуская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Энцыклапедыя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П.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Броўкі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2017. – 288 с. – (Беларусь современная).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00 - 0002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359936" y="2060848"/>
            <a:ext cx="3780016" cy="3871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7984" y="2492896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spcBef>
                <a:spcPts val="300"/>
              </a:spcBef>
              <a:spcAft>
                <a:spcPts val="3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Книга, подготовленная совместно с Белорусским республиканским союзом молодежи, представляет проекты-победители Республиканского конкурса «100 идей для Беларуси» 2014-2016 гг. и их авторов, а также самые интересные проекты-финалисты всех областных этапов конкурса.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Семья – это неотъемлемая часть общества, которая способствует формированию гармоничной личности. Без неё человек становится одиноким, оторванным от общества. Каждому хочется, чтобы дома его ждали близкие и любимые люди, поддерживали и давали чувство опоры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109359"/>
            <a:ext cx="6831662" cy="39839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765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Молодежь. Семья. Общество</vt:lpstr>
      <vt:lpstr>Слайд 2</vt:lpstr>
      <vt:lpstr>Молодежью в Республике Беларусь считаются граждане в возрасте от 14 до 31 года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Infobel 2010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Молодежь.Семья.Общество</dc:title>
  <dc:creator>center-941aa017e</dc:creator>
  <cp:lastModifiedBy>center-941aa017e</cp:lastModifiedBy>
  <cp:revision>27</cp:revision>
  <dcterms:created xsi:type="dcterms:W3CDTF">2020-05-12T09:47:15Z</dcterms:created>
  <dcterms:modified xsi:type="dcterms:W3CDTF">2020-05-13T09:23:49Z</dcterms:modified>
</cp:coreProperties>
</file>