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6" r:id="rId3"/>
    <p:sldId id="287" r:id="rId4"/>
    <p:sldId id="261" r:id="rId5"/>
    <p:sldId id="257" r:id="rId6"/>
    <p:sldId id="262" r:id="rId7"/>
    <p:sldId id="278" r:id="rId8"/>
    <p:sldId id="281" r:id="rId9"/>
    <p:sldId id="285" r:id="rId10"/>
    <p:sldId id="279" r:id="rId11"/>
    <p:sldId id="280" r:id="rId12"/>
    <p:sldId id="282" r:id="rId13"/>
    <p:sldId id="283" r:id="rId14"/>
    <p:sldId id="284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8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857565-B9E3-45CF-947E-14BDD82033B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29651A-517E-4171-896E-3107D9A8D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Навстречу выборам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 descr="\\Server\Alis.cbs\СЕТЬ\Стебихова В.В\карта-флаг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46525" y="1484784"/>
            <a:ext cx="4757723" cy="4197608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786050" y="6172216"/>
            <a:ext cx="3643338" cy="5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Кричев 2020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43808" y="5589240"/>
            <a:ext cx="3643338" cy="5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Медиа-обзор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l="960" t="11948" r="1160" b="4418"/>
          <a:stretch>
            <a:fillRect/>
          </a:stretch>
        </p:blipFill>
        <p:spPr bwMode="auto">
          <a:xfrm>
            <a:off x="449909" y="1124744"/>
            <a:ext cx="824418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Сайт «Белорусское телеграфное агентство (БЕЛТА)»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Интернет-ресурсы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t="13425" r="1875" b="4344"/>
          <a:stretch>
            <a:fillRect/>
          </a:stretch>
        </p:blipFill>
        <p:spPr bwMode="auto">
          <a:xfrm>
            <a:off x="539551" y="476672"/>
            <a:ext cx="81001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72514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Сайт «Национальный правовой портал Республики Беларусь»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1" y="548680"/>
            <a:ext cx="812682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15719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Сайт «Издательский дом 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«Беларусь сегодня»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 l="2677" t="12698" r="4511"/>
          <a:stretch>
            <a:fillRect/>
          </a:stretch>
        </p:blipFill>
        <p:spPr bwMode="auto">
          <a:xfrm>
            <a:off x="539551" y="548680"/>
            <a:ext cx="816963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501317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Официальный сайт 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Кричевский районный 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исполнительный комитет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94116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Официальный сайт 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ГУК «Библиотечная сеть 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Кричевского района»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 t="12500" b="6250"/>
          <a:stretch>
            <a:fillRect/>
          </a:stretch>
        </p:blipFill>
        <p:spPr bwMode="auto">
          <a:xfrm>
            <a:off x="539552" y="908720"/>
            <a:ext cx="819691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ЭДД\рииц 3 прозрач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196752"/>
            <a:ext cx="3240360" cy="22836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3645024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РАЙОННЫЙ ИНФОРМАЦИОННО-ИДЕОЛОГИЧЕСКИЙ ЦЕНТР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 Ленинская, 38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тел.: 56-446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-mail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riic-krichev@tut.by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9888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ВЫБОРЫ ПРЕЗИДЕНТА РЕСПУБЛИКИ БЕЛАРУСЬ 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9 АВГУСТА 2020 года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626" name="AutoShape 2" descr="http://900igr.net/up/datas/240521/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C:\Documents and Settings\Admin\Рабочий стол\VJ8IVZEflz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068960"/>
            <a:ext cx="80138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СЕТЬ\Бобкова В.О\000048_1588947747_20715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60648"/>
            <a:ext cx="4824536" cy="633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0" algn="just" eaLnBrk="1" hangingPunct="1">
              <a:defRPr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+mn-cs"/>
              </a:rPr>
              <a:t>Правовую основу избирательной кампании по  выборам Президента Республики Беларусь составляют:</a:t>
            </a:r>
          </a:p>
          <a:p>
            <a:pPr indent="1080000" algn="just" eaLnBrk="1" hangingPunct="1">
              <a:defRPr/>
            </a:pPr>
            <a:endParaRPr lang="ru-RU" sz="2000" b="1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  <a:p>
            <a:pPr indent="1080000" algn="just" eaLnBrk="1" hangingPunct="1"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Конституция Республики Беларусь;</a:t>
            </a:r>
          </a:p>
          <a:p>
            <a:pPr indent="1080000" algn="just" eaLnBrk="1" hangingPunct="1">
              <a:defRPr/>
            </a:pPr>
            <a:endParaRPr lang="ru-RU" sz="2400" b="1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  <a:p>
            <a:pPr indent="1080000" algn="just" eaLnBrk="1" hangingPunct="1"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Избирательный кодекс Республики 	 Беларусь;</a:t>
            </a:r>
          </a:p>
          <a:p>
            <a:pPr indent="1080000" algn="just" eaLnBrk="1" hangingPunct="1">
              <a:defRPr/>
            </a:pPr>
            <a:endParaRPr lang="ru-RU" sz="2400" b="1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  <a:p>
            <a:pPr indent="1080000" algn="just" eaLnBrk="1" hangingPunct="1"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Постановления Центральной 	 	 комиссии Республики Беларусь по выборам и проведению республиканских референдумов и другие законодательные акты. </a:t>
            </a:r>
          </a:p>
          <a:p>
            <a:pPr indent="1080000" algn="just" eaLnBrk="1" hangingPunct="1">
              <a:defRPr/>
            </a:pPr>
            <a:endParaRPr lang="ru-RU" sz="2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11560" y="2924944"/>
            <a:ext cx="576064" cy="2796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2132856"/>
            <a:ext cx="576064" cy="2796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11560" y="4005064"/>
            <a:ext cx="576064" cy="2796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422108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Конституция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– это Основной Закон государства</a:t>
            </a:r>
            <a:r>
              <a:rPr lang="ru-RU" sz="2000" b="1" dirty="0" smtClean="0"/>
              <a:t>, по которому живёт Республика Беларусь. </a:t>
            </a:r>
          </a:p>
          <a:p>
            <a:pPr algn="just"/>
            <a:r>
              <a:rPr lang="ru-RU" sz="2000" b="1" dirty="0"/>
              <a:t>	</a:t>
            </a:r>
            <a:r>
              <a:rPr lang="ru-RU" sz="2000" b="1" dirty="0" smtClean="0"/>
              <a:t>Со дня создания БССР и на протяжении многолетнего развития нашей страны изменялся и совершенствовался её основной закон. </a:t>
            </a:r>
          </a:p>
          <a:p>
            <a:pPr algn="just"/>
            <a:r>
              <a:rPr lang="ru-RU" sz="2000" b="1" dirty="0" smtClean="0"/>
              <a:t>	В Конституции собраны тексты Конституции за всю историю существования нашего государства. 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90872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Канстытуцыя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Рэспублікі</a:t>
            </a:r>
            <a:r>
              <a:rPr lang="ru-RU" sz="2000" b="1" dirty="0" smtClean="0"/>
              <a:t> Беларусь (1994, 1919, 1927, 1937, 1978)-Конституция Республики Беларусь (1994, 1919, 1927, 1937, 1978) – </a:t>
            </a:r>
            <a:r>
              <a:rPr lang="be-BY" sz="2000" b="1" dirty="0" smtClean="0"/>
              <a:t>Мінск : Мастацкая літаратура, 2014. – 294 с. 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3075" name="Picture 3" descr="C:\Documents and Settings\Admin\Рабочий стол\163f4357a7f736bd3719692b3326c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2304256" cy="356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izbiratelnyi-kodeks-respubliki-belarus_1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52736"/>
            <a:ext cx="2590487" cy="373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980728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Избирательный кодекс Республики Беларусь : с </a:t>
            </a:r>
            <a:r>
              <a:rPr lang="ru-RU" b="1" dirty="0" err="1" smtClean="0"/>
              <a:t>изм</a:t>
            </a:r>
            <a:r>
              <a:rPr lang="ru-RU" b="1" dirty="0" smtClean="0"/>
              <a:t>. и доп. по состоянию на 17 июня</a:t>
            </a:r>
            <a:r>
              <a:rPr lang="be-BY" b="1" dirty="0" smtClean="0"/>
              <a:t> 2015 г. – Минск :  Нац. центр правовой информ. Респ. Беларусь, 2015. – 224 с. 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564904"/>
            <a:ext cx="59046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Избирательный кодекс Республики Беларусь от 11 февраля 2000 года со вступившими в силу изменениями и дополнениями по состоянию на 17 июня 2015 года. </a:t>
            </a:r>
          </a:p>
          <a:p>
            <a:pPr algn="just"/>
            <a:r>
              <a:rPr lang="ru-RU" sz="2000" b="1" dirty="0"/>
              <a:t>	</a:t>
            </a:r>
            <a:r>
              <a:rPr lang="ru-RU" b="1" dirty="0" smtClean="0"/>
              <a:t>Избирательный кодекс Республики Беларусь снабжён алфавитно-предметным указателем.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 Беларуси стартовала главная политическая кампания года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3" name="Picture 3" descr="C:\Documents and Settings\Admin\Рабочий стол\328 слайд_093112_crop_6366335590514796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628800"/>
            <a:ext cx="387147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Admin\Рабочий стол\logo-day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556792"/>
            <a:ext cx="3616426" cy="87123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dsc_014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29842">
            <a:off x="593349" y="3403890"/>
            <a:ext cx="4373025" cy="257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a22061c01ea28d191995730cbf2bfc2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64722">
            <a:off x="5304420" y="2964760"/>
            <a:ext cx="2603224" cy="3602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pressa_Belar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80728"/>
            <a:ext cx="8208912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:\СЕТЬ\Лисичкина Е.Н\1 - 0002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85296">
            <a:off x="5446001" y="841870"/>
            <a:ext cx="3235844" cy="420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Documents and Settings\Admin\Рабочий стол\4_6_3_Belaruskaya Dumka_20200124.pd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43537">
            <a:off x="3343017" y="2078622"/>
            <a:ext cx="3346968" cy="425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Admin\Рабочий стол\19159c5d10d54b8f4c0fade4e705f26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620688"/>
            <a:ext cx="299892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306</TotalTime>
  <Words>167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Навстречу выборам</vt:lpstr>
      <vt:lpstr>ВЫБОРЫ ПРЕЗИДЕНТА РЕСПУБЛИКИ БЕЛАРУСЬ  9 АВГУСТА 2020 года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ПРЕЗИДЕНТА РЕСПУБЛИКИ БЕЛАРУСЬ 9 АВГУСТА 2020</dc:title>
  <dc:creator>NEW</dc:creator>
  <cp:lastModifiedBy>Имя</cp:lastModifiedBy>
  <cp:revision>38</cp:revision>
  <dcterms:created xsi:type="dcterms:W3CDTF">2020-05-11T11:59:14Z</dcterms:created>
  <dcterms:modified xsi:type="dcterms:W3CDTF">2020-05-19T11:51:02Z</dcterms:modified>
</cp:coreProperties>
</file>