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96" r:id="rId3"/>
    <p:sldId id="297" r:id="rId4"/>
    <p:sldId id="298" r:id="rId5"/>
    <p:sldId id="299" r:id="rId6"/>
    <p:sldId id="300" r:id="rId7"/>
    <p:sldId id="302" r:id="rId8"/>
    <p:sldId id="301" r:id="rId9"/>
    <p:sldId id="307" r:id="rId10"/>
    <p:sldId id="303" r:id="rId11"/>
    <p:sldId id="304" r:id="rId12"/>
    <p:sldId id="308" r:id="rId13"/>
    <p:sldId id="305" r:id="rId14"/>
    <p:sldId id="306" r:id="rId15"/>
    <p:sldId id="309" r:id="rId16"/>
    <p:sldId id="273" r:id="rId17"/>
    <p:sldId id="295" r:id="rId18"/>
    <p:sldId id="294" r:id="rId19"/>
    <p:sldId id="266" r:id="rId20"/>
    <p:sldId id="278" r:id="rId21"/>
    <p:sldId id="280" r:id="rId22"/>
    <p:sldId id="275" r:id="rId23"/>
    <p:sldId id="289" r:id="rId24"/>
    <p:sldId id="279" r:id="rId25"/>
    <p:sldId id="257" r:id="rId26"/>
    <p:sldId id="311" r:id="rId27"/>
    <p:sldId id="31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3934-B285-45A9-A614-79B5099629A3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55C1-F799-4510-B555-07B38B163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249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3934-B285-45A9-A614-79B5099629A3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55C1-F799-4510-B555-07B38B163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19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3934-B285-45A9-A614-79B5099629A3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55C1-F799-4510-B555-07B38B163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5762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3934-B285-45A9-A614-79B5099629A3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55C1-F799-4510-B555-07B38B163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205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3934-B285-45A9-A614-79B5099629A3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55C1-F799-4510-B555-07B38B163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3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3934-B285-45A9-A614-79B5099629A3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55C1-F799-4510-B555-07B38B163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8635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3934-B285-45A9-A614-79B5099629A3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55C1-F799-4510-B555-07B38B163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0423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3934-B285-45A9-A614-79B5099629A3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55C1-F799-4510-B555-07B38B163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007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3934-B285-45A9-A614-79B5099629A3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55C1-F799-4510-B555-07B38B163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5137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3934-B285-45A9-A614-79B5099629A3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55C1-F799-4510-B555-07B38B163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62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3934-B285-45A9-A614-79B5099629A3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455C1-F799-4510-B555-07B38B163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75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C3934-B285-45A9-A614-79B5099629A3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455C1-F799-4510-B555-07B38B163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264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microsoft.com/office/2007/relationships/hdphoto" Target="../media/hdphoto1.wdp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БРЕЛЬ док-ты\ПИОНЕРЫ\Копилка материалов\Картинки\Фрагмент флага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\Рабочий стол\x_6d0187b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485" y="260648"/>
            <a:ext cx="9082515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H:\Слёт БРПО\ПИОНЕРЫ\Картинки\Рисунок1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188640"/>
            <a:ext cx="1018595" cy="201435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63688" y="1628801"/>
            <a:ext cx="7200800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404664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Районный информационно-идеологический центр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029" name="Picture 5" descr="C:\Documents and Settings\Admin\Рабочий стол\s1200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08104" y="3284984"/>
            <a:ext cx="2836201" cy="32403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15616" y="1052736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Пионерии почёт: </a:t>
            </a:r>
          </a:p>
          <a:p>
            <a:pPr algn="ctr"/>
            <a:r>
              <a:rPr lang="ru-RU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19 мая День рождения пионерской организации</a:t>
            </a:r>
            <a:endParaRPr lang="ru-RU" sz="48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6165304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Кричев 2020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9" presetClass="entr" presetSubtype="0" accel="10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БРЕЛЬ док-ты\ПИОНЕРЫ\Копилка материалов\Картинки\Фрагмент флага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Documents and Settings\Admin\Рабочий стол\img2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916832"/>
            <a:ext cx="2952328" cy="200157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Война! Это слово вошло в жизнь нашей страны неожиданно, прозвучало как гром среди ясного неба…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Уже с  лета 1941 года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БССР  начали действовать подпольные пионерские организации. Пионеры собирали оружие и сведения о враге для партизан, расклеивали листовки, мужественно и храбро помогали своим отцам и братьям сражаться с оккупантами.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		С первых дней войны  под влиянием повести А. 				Гайдара «Тимур и его команда» (опубликована в 				апреле 1940 г.) в стране развернулось движение 				тимуровцев: создавались и действовали 					тимуровские команды.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		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Война изменила содержание работы пионерской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организации в условиях военного времени.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Введены знаки различия для  пионеров, новые 	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знамена отрядов и дружин, нагрудный значок 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(с 1942 г.), принят новый текст торжественного  обещания.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Documents and Settings\Admin\Рабочий стол\img6 (1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4365104"/>
            <a:ext cx="1554718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4" descr="C:\Documents and Settings\Admin\Рабочий стол\13908.75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64288" y="2852936"/>
            <a:ext cx="1784367" cy="2538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БРЕЛЬ док-ты\ПИОНЕРЫ\Копилка материалов\Картинки\Фрагмент флага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свои подвиги, мужество и стойкость десятки тысяч школьников и пионеров были награждены орденами  и медалями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Documents and Settings\Admin\Рабочий стол\slide_1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908720"/>
            <a:ext cx="151216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691680" y="980728"/>
            <a:ext cx="33843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Ордена Ленина удостоены: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Толя Шумов,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Вася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Коробко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Ованес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Кохликян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Володя Казначеев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C:\Documents and Settings\Admin\Рабочий стол\orig.gif"/>
          <p:cNvPicPr>
            <a:picLocks noChangeAspect="1" noChangeArrowheads="1"/>
          </p:cNvPicPr>
          <p:nvPr/>
        </p:nvPicPr>
        <p:blipFill>
          <a:blip r:embed="rId4" cstate="screen"/>
          <a:srcRect l="16736" t="7339" r="15225" b="5355"/>
          <a:stretch>
            <a:fillRect/>
          </a:stretch>
        </p:blipFill>
        <p:spPr bwMode="auto">
          <a:xfrm>
            <a:off x="1907704" y="2564904"/>
            <a:ext cx="1474527" cy="2883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347864" y="2708920"/>
            <a:ext cx="57961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Орденом Красного знамени награждены пионеры: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Володя Дубинин, Валя Зенкина, Надя Богданова, Саша Котов, Витя Пашкевич, Борис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Цариков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Вася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Коробко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другие.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9" name="Picture 5" descr="C:\Documents and Settings\Admin\Рабочий стол\9126_big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19872" y="4509120"/>
            <a:ext cx="1835367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220072" y="4653136"/>
            <a:ext cx="37444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Орденом Отечественной войны награждены: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Петя Клыпа, Марат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Казей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Коля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Гойшик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Лара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Михеенко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Валентин Котик и другие.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БРЕЛЬ док-ты\ПИОНЕРЫ\Копилка материалов\Картинки\Фрагмент флага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После войны пионерам-героям устанавливались памятники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2290" name="Picture 2" descr="C:\Documents and Settings\Admin\Рабочий стол\IMG_3229 copy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980728"/>
            <a:ext cx="3429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3429000"/>
            <a:ext cx="313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Памятник Марату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Казею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Минск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Documents and Settings\Admin\Рабочий стол\b929205bfeab495faf7f0cdb54ae28c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36096" y="980728"/>
            <a:ext cx="3168107" cy="2372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508104" y="3501008"/>
            <a:ext cx="313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Памятник Вите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Коробкову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 г. Феодосия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Documents and Settings\Admin\Рабочий стол\p1250047-3957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19872" y="3429000"/>
            <a:ext cx="2057376" cy="274454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15816" y="6211669"/>
            <a:ext cx="313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Памятник Володе Дубинину в  г. Днепропетровск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БРЕЛЬ док-ты\ПИОНЕРЫ\Копилка материалов\Картинки\Фрагмент флага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Admin\Рабочий стол\Vi5AdD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836712"/>
            <a:ext cx="8718611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18864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ДЕНЬ СЕГОДНЯШНИЙ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БРЕЛЬ док-ты\ПИОНЕРЫ\Копилка материалов\Картинки\Фрагмент флага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188640"/>
            <a:ext cx="914399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Программы БРПО</a:t>
            </a:r>
          </a:p>
          <a:p>
            <a:pPr algn="just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Программа «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Спадчына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- Программа «Игра – дело серьёзное»</a:t>
            </a:r>
          </a:p>
          <a:p>
            <a:pPr algn="just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- Программа «Семь Я»</a:t>
            </a:r>
          </a:p>
          <a:p>
            <a:pPr algn="just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- Программа «Детский Орден Милосердия»</a:t>
            </a:r>
          </a:p>
          <a:p>
            <a:pPr algn="just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- Программа «Октябрята»</a:t>
            </a:r>
          </a:p>
          <a:p>
            <a:pPr algn="just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- Программа «Зеленый дом»</a:t>
            </a:r>
          </a:p>
          <a:p>
            <a:pPr algn="just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- Программа «Спарта»</a:t>
            </a:r>
          </a:p>
          <a:p>
            <a:pPr algn="just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- Программа «Свой голос»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БРЕЛЬ док-ты\ПИОНЕРЫ\Копилка материалов\Картинки\Фрагмент флага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188640"/>
            <a:ext cx="810039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Белорусская республиканская пионерская организация отмечает следующие праздники:</a:t>
            </a:r>
          </a:p>
          <a:p>
            <a:pPr algn="just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- 19 мая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День пионерской дружбы;</a:t>
            </a:r>
          </a:p>
          <a:p>
            <a:pPr algn="just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- 24 июня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Праздник пионерского костра;</a:t>
            </a:r>
          </a:p>
          <a:p>
            <a:pPr algn="just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- 13 сентября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День БРПО.</a:t>
            </a:r>
          </a:p>
          <a:p>
            <a:pPr algn="just"/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Традиционные для БРПО праздники страны:</a:t>
            </a:r>
          </a:p>
          <a:p>
            <a:pPr algn="just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марта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Конституции;</a:t>
            </a:r>
          </a:p>
          <a:p>
            <a:pPr algn="just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мая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Победы;</a:t>
            </a:r>
          </a:p>
          <a:p>
            <a:pPr algn="just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июня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защиты детей;</a:t>
            </a:r>
          </a:p>
          <a:p>
            <a:pPr algn="just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июля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Независимости.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:\Слёт БРПО\ПИОНЕРЫ\Картинки\Рисунок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620688"/>
            <a:ext cx="1479108" cy="2494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БРЕЛЬ док-ты\ПИОНЕРЫ\Копилка материалов\Картинки\Фрагмент флага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:\Слёт БРПО\ПИОНЕРЫ\Картинки\Рисунок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88640"/>
            <a:ext cx="1479108" cy="249463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547664" y="188640"/>
            <a:ext cx="46085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Цели БРПО едины  – своими делами и поступками приносить пользу себе, своим друзьям, своей семье, Родине.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36912"/>
            <a:ext cx="2880320" cy="3840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3600400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DSC00957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228184" y="188640"/>
            <a:ext cx="2669426" cy="323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БРЕЛЬ док-ты\ПИОНЕРЫ\Копилка материалов\Картинки\Фрагмент флага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5999" cy="691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502397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0648"/>
            <a:ext cx="3272220" cy="2569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C:\Documents and Settings\Алеся\Рабочий стол\Памятник уборка\Фото-0010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3789040"/>
            <a:ext cx="357187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393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220072" y="3861048"/>
            <a:ext cx="364504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339752" y="2420888"/>
            <a:ext cx="45365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Пионеры ухаживают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за памятниками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Великой Отечественной войны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080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БРЕЛЬ док-ты\ПИОНЕРЫ\Копилка материалов\Картинки\Фрагмент флага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4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672408" cy="3378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16016" y="332655"/>
            <a:ext cx="4176464" cy="3118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978" y="3569371"/>
            <a:ext cx="4020270" cy="3066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1171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БРЕЛЬ док-ты\ПИОНЕРЫ\Копилка материалов\Картинки\Фрагмент флага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654" y="332656"/>
            <a:ext cx="389980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363348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485" y="224772"/>
            <a:ext cx="4528643" cy="313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D:\Фотографии\приезд из Орла\P7170084.JPG"/>
          <p:cNvPicPr>
            <a:picLocks noChangeAspect="1" noChangeArrowheads="1"/>
          </p:cNvPicPr>
          <p:nvPr/>
        </p:nvPicPr>
        <p:blipFill>
          <a:blip r:embed="rId6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4571999" y="3532859"/>
            <a:ext cx="4104457" cy="29204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591171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БРЕЛЬ док-ты\ПИОНЕРЫ\Копилка материалов\Картинки\Фрагмент флага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Documents and Settings\Admin\Рабочий стол\943005_519907778075728_1070692835_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57" y="260648"/>
            <a:ext cx="9139943" cy="609329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БРЕЛЬ док-ты\ПИОНЕРЫ\Копилка материалов\Картинки\Фрагмент флага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Фото\лара\20140208_100135.jpg"/>
          <p:cNvPicPr>
            <a:picLocks noChangeAspect="1" noChangeArrowheads="1"/>
          </p:cNvPicPr>
          <p:nvPr/>
        </p:nvPicPr>
        <p:blipFill>
          <a:blip r:embed="rId3" cstate="screen">
            <a:lum bright="10000" contrast="10000"/>
          </a:blip>
          <a:srcRect/>
          <a:stretch>
            <a:fillRect/>
          </a:stretch>
        </p:blipFill>
        <p:spPr bwMode="auto">
          <a:xfrm rot="418564">
            <a:off x="5119525" y="3561720"/>
            <a:ext cx="3671557" cy="2688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 rot="20506168">
            <a:off x="-114160" y="4355009"/>
            <a:ext cx="563909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«Маленькие герои</a:t>
            </a:r>
          </a:p>
          <a:p>
            <a:pPr algn="ctr"/>
            <a:r>
              <a:rPr lang="ru-RU" sz="4400" b="1" cap="all" dirty="0" smtClean="0">
                <a:ln/>
                <a:solidFill>
                  <a:schemeClr val="accent4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Большой войны»</a:t>
            </a:r>
            <a:endParaRPr lang="ru-RU" sz="4400" b="1" cap="all" spc="0" dirty="0">
              <a:ln/>
              <a:solidFill>
                <a:schemeClr val="accent4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332656"/>
            <a:ext cx="4680520" cy="333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E:\Новая папка (2)\20140208_10065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329" y="209906"/>
            <a:ext cx="3648827" cy="28590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БРЕЛЬ док-ты\ПИОНЕРЫ\Копилка материалов\Картинки\Фрагмент флага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:\Слёт БРПО\ПИОНЕРЫ\Картинки\Рисунок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88640"/>
            <a:ext cx="1224136" cy="2304256"/>
          </a:xfrm>
          <a:prstGeom prst="rect">
            <a:avLst/>
          </a:prstGeom>
          <a:noFill/>
        </p:spPr>
      </p:pic>
      <p:pic>
        <p:nvPicPr>
          <p:cNvPr id="5" name="Рисунок 4" descr="I:\ФОТО\фото ветераны\DSCI0224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84168" y="188640"/>
            <a:ext cx="2857520" cy="39290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3" descr="PIC_216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241" y="4117730"/>
            <a:ext cx="3312368" cy="2533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I:\ФОТО\фото ветераны\DSCI0238.JPG"/>
          <p:cNvPicPr/>
          <p:nvPr/>
        </p:nvPicPr>
        <p:blipFill rotWithShape="1">
          <a:blip r:embed="rId6" cstate="screen"/>
          <a:srcRect/>
          <a:stretch/>
        </p:blipFill>
        <p:spPr bwMode="auto">
          <a:xfrm>
            <a:off x="1545712" y="620688"/>
            <a:ext cx="3674359" cy="24482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779912" y="2708920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+mj-lt"/>
              </a:rPr>
              <a:t>Акция  «ВЕТЕРАН ЖИВЕТ РЯДОМ»</a:t>
            </a:r>
            <a:endParaRPr lang="ru-RU" sz="32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8" name="Picture 10" descr="D:\Фотографии\9мая\P507015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82637" y="3429000"/>
            <a:ext cx="3597275" cy="269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БРЕЛЬ док-ты\ПИОНЕРЫ\Копилка материалов\Картинки\Фрагмент флага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Фото\СШ №1\БРПО\Фото04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332656"/>
            <a:ext cx="3528392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4" name="Рисунок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3356992"/>
            <a:ext cx="396044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Изображение 60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57146" y="3598679"/>
            <a:ext cx="3516312" cy="2638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 descr="PIC_2135"/>
          <p:cNvPicPr>
            <a:picLocks noChangeAspect="1" noChangeArrowheads="1"/>
          </p:cNvPicPr>
          <p:nvPr/>
        </p:nvPicPr>
        <p:blipFill>
          <a:blip r:embed="rId6" cstate="screen">
            <a:lum bright="10000"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6672"/>
            <a:ext cx="3312368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БРЕЛЬ док-ты\ПИОНЕРЫ\Копилка материалов\Картинки\Фрагмент флага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Фото\Мероприятия БРПО\20150422_14403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4679" y="728855"/>
            <a:ext cx="4571033" cy="34906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207074"/>
            <a:ext cx="2794648" cy="349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3284984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«Чудеса 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на Рождество»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188640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Письмо ПОБЕДИТЕЛЮ!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G:\ЗДРАВСТВУЙ ШКОЛА\фото Здравствуй школа 2012\IMG_0008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783521">
            <a:off x="5927001" y="4099519"/>
            <a:ext cx="3003682" cy="2231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:\Учительская\Фотографии\Готовые\Новый год\Новый год 2011- 2012\НГ на дому\Фото-0083.jpg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21014116">
            <a:off x="568869" y="4170828"/>
            <a:ext cx="3000364" cy="2300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1686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9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96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7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79" tmFilter="0, 0; 0.125,0.2665; 0.25,0.4; 0.375,0.465; 0.5,0.5;  0.625,0.535; 0.75,0.6; 0.875,0.7335; 1,1">
                                          <p:stCondLst>
                                            <p:cond delay="107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39" tmFilter="0, 0; 0.125,0.2665; 0.25,0.4; 0.375,0.465; 0.5,0.5;  0.625,0.535; 0.75,0.6; 0.875,0.7335; 1,1">
                                          <p:stCondLst>
                                            <p:cond delay="21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67" tmFilter="0, 0; 0.125,0.2665; 0.25,0.4; 0.375,0.465; 0.5,0.5;  0.625,0.535; 0.75,0.6; 0.875,0.7335; 1,1">
                                          <p:stCondLst>
                                            <p:cond delay="269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42">
                                          <p:stCondLst>
                                            <p:cond delay="10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270" decel="50000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42">
                                          <p:stCondLst>
                                            <p:cond delay="21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270" decel="50000">
                                          <p:stCondLst>
                                            <p:cond delay="217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42">
                                          <p:stCondLst>
                                            <p:cond delay="2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270" decel="50000">
                                          <p:stCondLst>
                                            <p:cond delay="27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42">
                                          <p:stCondLst>
                                            <p:cond delay="29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270" decel="50000">
                                          <p:stCondLst>
                                            <p:cond delay="298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БРЕЛЬ док-ты\ПИОНЕРЫ\Копилка материалов\Картинки\Фрагмент флага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:\Новая папка (2)\20161001_12340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752528" cy="29947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Новая папка (2)\20161001_11472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2104186" cy="3096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Новая папка (2)\20161001_11480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60598"/>
            <a:ext cx="3644381" cy="22631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49967" y="2967335"/>
            <a:ext cx="48440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300" dirty="0" err="1" smtClean="0">
                <a:ln w="11430" cmpd="sng">
                  <a:noFill/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Флеш</a:t>
            </a:r>
            <a:r>
              <a:rPr lang="ru-RU" sz="3600" b="1" cap="none" spc="300" dirty="0" smtClean="0">
                <a:ln w="11430" cmpd="sng">
                  <a:noFill/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-акция</a:t>
            </a:r>
          </a:p>
          <a:p>
            <a:pPr algn="ctr"/>
            <a:r>
              <a:rPr lang="ru-RU" sz="3600" b="1" spc="300" dirty="0" smtClean="0">
                <a:ln w="11430" cmpd="sng">
                  <a:noFill/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«С Днем рождения,</a:t>
            </a:r>
          </a:p>
          <a:p>
            <a:pPr algn="ctr"/>
            <a:r>
              <a:rPr lang="ru-RU" sz="3600" b="1" spc="300" dirty="0" smtClean="0">
                <a:ln w="11430" cmpd="sng">
                  <a:noFill/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любимый город!»</a:t>
            </a:r>
            <a:endParaRPr lang="ru-RU" sz="3600" b="1" cap="none" spc="300" dirty="0">
              <a:ln w="11430" cmpd="sng">
                <a:noFill/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125" name="Picture 5" descr="E:\Новая папка (2)\20161001_11543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1128"/>
            <a:ext cx="3312368" cy="2084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БРЕЛЬ док-ты\ПИОНЕРЫ\Копилка материалов\Картинки\Фрагмент флага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SCHOOL7\Desktop\ГУО СШ №7 Документы\Новая папка\Ветеран Афганистана\SAM_390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99792" y="3645023"/>
            <a:ext cx="4464496" cy="3091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SCHOOL7\Desktop\ГУО СШ №7 Документы\Новая папка\Ветеран Афганистана\SAM_3816.JPG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/>
        </p:blipFill>
        <p:spPr bwMode="auto">
          <a:xfrm>
            <a:off x="320475" y="476672"/>
            <a:ext cx="3918969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31840" y="2996952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Достойная смена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8" name="Рисунок 7" descr="E:\Председатель РС ОО БРПО\Конкурсы, фотоматериалы\Новая папкбба\image-0-02-05-76e1eabaf3dd14856fd037994b7f457c33302ea6003c61ade72c14c856ae3f32-V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6672"/>
            <a:ext cx="3960440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19095025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БРЕЛЬ док-ты\ПИОНЕРЫ\Копилка материалов\Картинки\Фрагмент флага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:\СЕТЬ\Лисичкина Е.Н\пионерия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692696"/>
            <a:ext cx="4225865" cy="5591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644008" y="908720"/>
            <a:ext cx="4499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	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Велько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А.В. Пионерия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пионерский атлас / А.В.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Велько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Н.В.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Кураш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– Минск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ред.-издательское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учреждение «</a:t>
            </a:r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Літаратура і Мастацтва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 ОАО 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Паліграфкамбінат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імя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Я. Коласа», 2009 – 95 с.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2708920"/>
            <a:ext cx="44999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Деятельность и достижения пионерской организации  неразрывно связаны с жизнью страны и судьбами миллионов людей. Её цель – трудовое, патриотическое, нравственное и физическое воспитание молодого поколения. Эта книга даёт  возможность узнать историю рождения и становления Пионерии, её славные дела в годы войны и в мирное время; увидеть, как новое поколение повязывает галстуки и воплощает в жизнь яркие и полезные идеи, учится любить Родину и хранить традиции своих предшественников.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БРЕЛЬ док-ты\ПИОНЕРЫ\Копилка материалов\Картинки\Фрагмент флага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Admin\Рабочий стол\ЭДД\рииц 3 прозрач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824" y="1196752"/>
            <a:ext cx="3240360" cy="228363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35696" y="3645024"/>
            <a:ext cx="57606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РАЙОННЫЙ ИНФОРМАЦИОННО-ИДЕОЛОГИЧЕСКИЙ ЦЕНТР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ул. Ленинская, 38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тел.: 56-446</a:t>
            </a:r>
            <a:endParaRPr lang="en-US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-mail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riic-krichev@tut.by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БРЕЛЬ док-ты\ПИОНЕРЫ\Копилка материалов\Картинки\Фрагмент флага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Из истории праздника</a:t>
            </a:r>
            <a:endParaRPr lang="ru-RU" sz="6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412776"/>
            <a:ext cx="8964488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19 мая 1922 года – День рождения пионерской организации (начался постепенный, но неуклонный убыстряющийся процесс становления единой в масштабе страны детской коммунистической организации).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	В октябре 1922 года </a:t>
            </a:r>
            <a:r>
              <a:rPr lang="en-US" sz="2800" b="1" dirty="0" smtClean="0">
                <a:solidFill>
                  <a:srgbClr val="002060"/>
                </a:solidFill>
                <a:latin typeface="Comic Sans MS" pitchFamily="66" charset="0"/>
              </a:rPr>
              <a:t>V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Всероссийский съезд комсомола постановил объединить все пионерские отряды в единую детскую коммунистическую организацию «Юные пионеры имени Спартака». 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БРЕЛЬ док-ты\ПИОНЕРЫ\Копилка материалов\Картинки\Фрагмент флага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Admin\Рабочий стол\origina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332656"/>
            <a:ext cx="7090137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67544" y="566124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Первый отряд пионеров Красной Пресни на марше, 1922 год.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БРЕЛЬ док-ты\ПИОНЕРЫ\Копилка материалов\Картинки\Фрагмент флага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Documents and Settings\Admin\Рабочий стол\gim_pionerov_vzvejtes_kostrami_sinie_noch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БРЕЛЬ док-ты\ПИОНЕРЫ\Копилка материалов\Картинки\Фрагмент флага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Documents and Settings\Admin\Рабочий стол\1006972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404664"/>
            <a:ext cx="3240360" cy="2867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3284984"/>
            <a:ext cx="3779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Значок пионера 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(1923 -1925 гг.).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Образец значка 1923 года был утверждён и выпущен массовым тиражом.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знамя нанесена красная эмаль.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3212976"/>
            <a:ext cx="52200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Торжественное обещание пионера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(с 1924 года):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«Я, юный пионер СССР, перед лицом своих товарищей торжественно обещаю, что буду твёрдо стоять за дело рабочего класса в его борьбе за освобождение рабочих и крестьян всего мира. Буду честно и неуклонно выполнять заветы Ильича, законы и обычаи юных пионеров».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Documents and Settings\Admin\Рабочий стол\кузнецов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3968" y="620688"/>
            <a:ext cx="4248472" cy="2554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БРЕЛЬ док-ты\ПИОНЕРЫ\Копилка материалов\Картинки\Фрагмент флага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Admin\Рабочий стол\slide_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0"/>
            <a:ext cx="8575143" cy="68580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БРЕЛЬ док-ты\ПИОНЕРЫ\Копилка материалов\Картинки\Фрагмент флага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149080"/>
            <a:ext cx="9144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 декабря 1924 года вышел первый номер журнала «</a:t>
            </a:r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Беларускі піянер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». Его редактором стал поэт Владимир Дубовка, заместителем редактора – Алесь Якимович. С первых дней журнал установил тесную связь со многими пионерами, комсомольцами и учителями школ. Журнал выпускался до 1929 года. После этого стал издаваться журнал «</a:t>
            </a:r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Іскры Ільіча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для детей младшего школьного возраста (просуществовал до начала Великой Отечественной войны). 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6 марта 1925 г. вышел первый номер газеты московских пионеров «Пионерская правда». Спустя 2 года, в 1927 г., она стала всесоюзной пионерской газетой.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Admin\Рабочий стол\28._belaruski_pioner_1926_0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255109">
            <a:off x="789425" y="392651"/>
            <a:ext cx="2821346" cy="3693399"/>
          </a:xfrm>
          <a:prstGeom prst="rect">
            <a:avLst/>
          </a:prstGeom>
          <a:noFill/>
        </p:spPr>
      </p:pic>
      <p:pic>
        <p:nvPicPr>
          <p:cNvPr id="7174" name="Picture 6" descr="C:\Documents and Settings\Admin\Рабочий стол\737482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7984" y="260648"/>
            <a:ext cx="4104456" cy="37371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БРЕЛЬ док-ты\ПИОНЕРЫ\Копилка материалов\Картинки\Фрагмент флага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221088"/>
            <a:ext cx="9144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начале 1930-х годов пионерская организация Белорусской ССР в своей работе уделяла большое внимание обучению неграмотных, вовлечению ребят в школу, трудовому воспитанию пионеров и школьников.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Стали приобретать популярность экскурсионно-туристические и краеведческие походы по стране. Под руководством учителей и вожатых десятки тысяч ребят изучали родную природу, полезные ископаемые, знакомились с историей своих городов и сёл, собирали фольклор.  Во многих школах были открыты краеведческие уголки.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Documents and Settings\Admin\Рабочий стол\Slide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260648"/>
            <a:ext cx="4428492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C:\Documents and Settings\Admin\Рабочий стол\d1fd66dbf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0032" y="908720"/>
            <a:ext cx="4129418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298</Words>
  <Application>Microsoft Office PowerPoint</Application>
  <PresentationFormat>Экран (4:3)</PresentationFormat>
  <Paragraphs>88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Имя</cp:lastModifiedBy>
  <cp:revision>123</cp:revision>
  <dcterms:created xsi:type="dcterms:W3CDTF">2014-05-05T19:00:47Z</dcterms:created>
  <dcterms:modified xsi:type="dcterms:W3CDTF">2020-05-14T12:16:55Z</dcterms:modified>
</cp:coreProperties>
</file>